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186112"/>
            <a:ext cx="50101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4871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0891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1113" y="256490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1113" y="310891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6505" y="256490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6505" y="3108914"/>
            <a:ext cx="23762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8236" y="4833542"/>
            <a:ext cx="328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8236" y="5354402"/>
            <a:ext cx="328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8236" y="5863689"/>
            <a:ext cx="328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8236" y="6396125"/>
            <a:ext cx="32815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5583"/>
            <a:ext cx="11017224" cy="55177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5699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103" y="387785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9898" y="4919573"/>
            <a:ext cx="381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9898" y="5394136"/>
            <a:ext cx="381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9898" y="5891847"/>
            <a:ext cx="381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9898" y="6412708"/>
            <a:ext cx="48220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8424" y="4445012"/>
            <a:ext cx="4938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58424" y="4850126"/>
            <a:ext cx="4938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58424" y="5370986"/>
            <a:ext cx="4938176" cy="1041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76387"/>
            <a:ext cx="114014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5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49583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16742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869160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